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2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2112" y="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B2BDF-53FB-F958-0AC0-B0DA0FE943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2844B9-7568-B935-9E73-AB929E778C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67DC4-590C-3394-9512-D739CB2F0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768FC-978D-7513-2DC3-56333F1E5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F2B13-560E-BF16-E993-1E018E557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672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7AFB9-8BF7-F886-694B-46CDA4917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DDB451-577F-C74D-4B90-01222EBBB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0550C-3A63-BB74-6FD4-1F4F7405D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FAED6-6668-EB6E-BF0A-0B9EB8DAE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5BFE1-C5B7-A5D4-F51F-86BD464F4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21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459394-1BFE-05E1-D907-7D7669176B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F88C6E-C9C6-ED9F-9826-50AD0F2CA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8663C-805B-D3A0-C5A3-5C1A5341B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E407C-D787-CA10-7633-E3063769E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E18D8-085E-6EBB-7B33-CE89FA2A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073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863C7-FE95-5B0D-3A37-743EBE68A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CCA40-B73D-019F-CFBE-89E3864BC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3785D-E466-26B3-7CB9-3AD67E2B7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E8A50-41CC-1F54-2123-3429F8427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FF7D2-BFF2-512A-DCEB-1AAD8D8AE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78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2A2E1-9418-DD2F-A1EB-CDC289E5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B3143-83A0-68EB-BC56-B106B83D7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BF1CB-9EFD-1E04-B8C0-04FFF4F42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23B75-40F6-0960-1805-6ECE8AD33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10C95-F0CF-1DFB-69E7-B89030398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15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AC245-29BC-6784-2776-4544DC84F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CE3C7-6F05-918B-7DF4-80A6CA96B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FADFAC-43C1-414A-6568-5E27F7428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F5054-ED34-2425-1439-86B01418A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6358E8-9647-5166-BBD2-BCD03CB9F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CB31D-CDF9-98EA-DFB9-18799C6A4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780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9ACF-BDEF-9698-EF77-773CF20EA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ED4E68-5505-45D8-0151-421950A282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E4F65B-7C21-5C8F-1146-42BA96124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581F45-F36B-145F-4820-C38870E17D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41503E-78EC-083B-8D24-4D4F5C535C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B688AC-3061-6566-1AD4-39D4C61E3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AC55A4-0901-75D9-6519-927AC9D5A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B01830-7290-3849-B08B-E5435BAD7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370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D823E-1E9C-B003-709D-3CB5D123A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3F0A0D-405C-42BA-B7DF-76A7AE531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89F7EA-AE03-A398-6EAB-BC475ACAA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99B4F-D81C-3921-5492-CA9FA80C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342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4AC0BA-C7C9-2FCA-7B0D-63BA7524F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C93047-22ED-DC6C-E74D-159641D94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D22310-EB90-B25D-FAA2-74C48F90C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18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8ABC4-BCD9-9E3A-0889-6D5606E85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7735F-33BB-F665-8768-18148CB36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C73B0E-7B9D-98BB-99A6-50883694E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5F4A3-5AB8-4AB3-97C6-3DE5478EA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5826C-F420-02E3-77BA-3701FED08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6CA61-47F3-AAA9-AFE9-1C276263E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8152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E16B2-985A-2CF9-06A2-0D9FAE2FC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D464DF-AC48-3B56-280C-9B57403B09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2B4708-4413-294B-6BE1-B7AE87F51E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C40F5-1E21-A4AD-987D-F136F2525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C60B96-4372-EEC0-0507-65F14B67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F011A5-FF65-D39E-A2BA-5054CE377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258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8C8DFF-994B-EA24-44CB-31201A54E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51559-68F8-3675-ED33-613009FC2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56944-F344-37CE-2B6D-D2241EF6C8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CDA5B-117C-469E-B1C7-A7CF9C695A25}" type="datetimeFigureOut">
              <a:rPr lang="ko-KR" altLang="en-US" smtClean="0"/>
              <a:t>2023-05-28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822BD4-B759-7315-2595-9A4FE27B1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1DC44-C7F7-848E-6CC3-D2906F46EE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D4262-BE83-45CA-84C7-579BB4D867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536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갈색 나무 벤치에 앉아 2 명의 여성">
            <a:extLst>
              <a:ext uri="{FF2B5EF4-FFF2-40B4-BE49-F238E27FC236}">
                <a16:creationId xmlns:a16="http://schemas.microsoft.com/office/drawing/2014/main" id="{E27C2F62-54D4-EAE3-670A-D5A45C681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461FF9-2700-CF94-12E9-77726F059438}"/>
              </a:ext>
            </a:extLst>
          </p:cNvPr>
          <p:cNvSpPr/>
          <p:nvPr/>
        </p:nvSpPr>
        <p:spPr>
          <a:xfrm>
            <a:off x="0" y="6724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BDA57EF-2282-E23D-2FDF-37EA6166EDC0}"/>
              </a:ext>
            </a:extLst>
          </p:cNvPr>
          <p:cNvSpPr txBox="1">
            <a:spLocks/>
          </p:cNvSpPr>
          <p:nvPr/>
        </p:nvSpPr>
        <p:spPr>
          <a:xfrm>
            <a:off x="187569" y="1403716"/>
            <a:ext cx="12106031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 for Better Conversational Skills Using Transformer Based Speech-to-text and </a:t>
            </a:r>
            <a:r>
              <a:rPr lang="en-US" altLang="ko-KR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ChatGPT</a:t>
            </a:r>
            <a:endParaRPr lang="ko-KR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DB93465-59A2-E9FE-EEEC-041AE68589F7}"/>
              </a:ext>
            </a:extLst>
          </p:cNvPr>
          <p:cNvSpPr txBox="1">
            <a:spLocks/>
          </p:cNvSpPr>
          <p:nvPr/>
        </p:nvSpPr>
        <p:spPr>
          <a:xfrm>
            <a:off x="7776307" y="5929073"/>
            <a:ext cx="5884985" cy="612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Capstone Design2; Team 1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30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갈색 나무 벤치에 앉아 2 명의 여성">
            <a:extLst>
              <a:ext uri="{FF2B5EF4-FFF2-40B4-BE49-F238E27FC236}">
                <a16:creationId xmlns:a16="http://schemas.microsoft.com/office/drawing/2014/main" id="{E27C2F62-54D4-EAE3-670A-D5A45C681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461FF9-2700-CF94-12E9-77726F0594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5E8247-5332-4947-3879-409DF69EAB94}"/>
              </a:ext>
            </a:extLst>
          </p:cNvPr>
          <p:cNvSpPr txBox="1"/>
          <p:nvPr/>
        </p:nvSpPr>
        <p:spPr>
          <a:xfrm>
            <a:off x="0" y="470651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ko-KR" alt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4DDB23-66E7-AAAA-91AC-AF05AB32FBBB}"/>
              </a:ext>
            </a:extLst>
          </p:cNvPr>
          <p:cNvSpPr txBox="1"/>
          <p:nvPr/>
        </p:nvSpPr>
        <p:spPr>
          <a:xfrm>
            <a:off x="4685553" y="2445066"/>
            <a:ext cx="387872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</a:t>
            </a:r>
          </a:p>
          <a:p>
            <a:r>
              <a:rPr lang="en-US" altLang="ko-K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System Structure</a:t>
            </a:r>
          </a:p>
          <a:p>
            <a:r>
              <a:rPr lang="en-US" altLang="ko-K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Results</a:t>
            </a:r>
          </a:p>
          <a:p>
            <a:endParaRPr lang="ko-KR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021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갈색 나무 벤치에 앉아 2 명의 여성">
            <a:extLst>
              <a:ext uri="{FF2B5EF4-FFF2-40B4-BE49-F238E27FC236}">
                <a16:creationId xmlns:a16="http://schemas.microsoft.com/office/drawing/2014/main" id="{E27C2F62-54D4-EAE3-670A-D5A45C681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461FF9-2700-CF94-12E9-77726F0594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5E8247-5332-4947-3879-409DF69EAB94}"/>
              </a:ext>
            </a:extLst>
          </p:cNvPr>
          <p:cNvSpPr txBox="1"/>
          <p:nvPr/>
        </p:nvSpPr>
        <p:spPr>
          <a:xfrm>
            <a:off x="0" y="470651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Intro: what made us start this project?</a:t>
            </a:r>
            <a:endParaRPr lang="ko-KR" alt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4DDB23-66E7-AAAA-91AC-AF05AB32FBBB}"/>
              </a:ext>
            </a:extLst>
          </p:cNvPr>
          <p:cNvSpPr txBox="1"/>
          <p:nvPr/>
        </p:nvSpPr>
        <p:spPr>
          <a:xfrm>
            <a:off x="1881395" y="2523444"/>
            <a:ext cx="11242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all suffered from isolation because of COVID-19  </a:t>
            </a:r>
            <a:endParaRPr lang="ko-KR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DD232A-DF93-51B7-74B0-8DBF604A7C12}"/>
              </a:ext>
            </a:extLst>
          </p:cNvPr>
          <p:cNvSpPr txBox="1"/>
          <p:nvPr/>
        </p:nvSpPr>
        <p:spPr>
          <a:xfrm>
            <a:off x="1480799" y="3590245"/>
            <a:ext cx="11242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may struggle to have conversations with others after it</a:t>
            </a:r>
            <a:endParaRPr lang="ko-KR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07E8CC-380F-2556-EFBA-F8AB57284F5E}"/>
              </a:ext>
            </a:extLst>
          </p:cNvPr>
          <p:cNvSpPr txBox="1"/>
          <p:nvPr/>
        </p:nvSpPr>
        <p:spPr>
          <a:xfrm>
            <a:off x="1437256" y="4665753"/>
            <a:ext cx="11242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 for better conversational skills is necessary</a:t>
            </a:r>
            <a:endParaRPr lang="ko-KR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024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갈색 나무 벤치에 앉아 2 명의 여성">
            <a:extLst>
              <a:ext uri="{FF2B5EF4-FFF2-40B4-BE49-F238E27FC236}">
                <a16:creationId xmlns:a16="http://schemas.microsoft.com/office/drawing/2014/main" id="{E27C2F62-54D4-EAE3-670A-D5A45C681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461FF9-2700-CF94-12E9-77726F0594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5E8247-5332-4947-3879-409DF69EAB94}"/>
              </a:ext>
            </a:extLst>
          </p:cNvPr>
          <p:cNvSpPr txBox="1"/>
          <p:nvPr/>
        </p:nvSpPr>
        <p:spPr>
          <a:xfrm>
            <a:off x="0" y="470651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Structure</a:t>
            </a:r>
            <a:endParaRPr lang="ko-KR" alt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FF7BB2F8-2788-9EF9-AAA7-8343EA2A644B}"/>
              </a:ext>
            </a:extLst>
          </p:cNvPr>
          <p:cNvCxnSpPr>
            <a:cxnSpLocks/>
          </p:cNvCxnSpPr>
          <p:nvPr/>
        </p:nvCxnSpPr>
        <p:spPr>
          <a:xfrm>
            <a:off x="2702395" y="1868586"/>
            <a:ext cx="742277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phic 4" descr="Database outline">
            <a:extLst>
              <a:ext uri="{FF2B5EF4-FFF2-40B4-BE49-F238E27FC236}">
                <a16:creationId xmlns:a16="http://schemas.microsoft.com/office/drawing/2014/main" id="{491CDDC8-1C13-71DA-DC4B-A07AE3FB2C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83123" y="1266456"/>
            <a:ext cx="1564341" cy="156434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D7C17B5-D14C-A6FB-9247-AE7998910715}"/>
              </a:ext>
            </a:extLst>
          </p:cNvPr>
          <p:cNvSpPr>
            <a:spLocks/>
          </p:cNvSpPr>
          <p:nvPr/>
        </p:nvSpPr>
        <p:spPr>
          <a:xfrm>
            <a:off x="4424876" y="1120113"/>
            <a:ext cx="3533667" cy="9681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Save audio data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21C09C-98BA-149B-4942-E6E4D86B8192}"/>
              </a:ext>
            </a:extLst>
          </p:cNvPr>
          <p:cNvCxnSpPr>
            <a:cxnSpLocks/>
          </p:cNvCxnSpPr>
          <p:nvPr/>
        </p:nvCxnSpPr>
        <p:spPr>
          <a:xfrm flipH="1">
            <a:off x="9251448" y="2198881"/>
            <a:ext cx="933598" cy="1460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4376892-0271-BE2D-38E3-A09A81244C1F}"/>
              </a:ext>
            </a:extLst>
          </p:cNvPr>
          <p:cNvSpPr>
            <a:spLocks/>
          </p:cNvSpPr>
          <p:nvPr/>
        </p:nvSpPr>
        <p:spPr>
          <a:xfrm>
            <a:off x="7805487" y="2060981"/>
            <a:ext cx="1418054" cy="65691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Data processing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BFB59A8B-2DCB-2710-D24A-04A6D05CD1B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835611" y="2503740"/>
            <a:ext cx="969876" cy="417210"/>
          </a:xfrm>
          <a:prstGeom prst="bentConnector3">
            <a:avLst>
              <a:gd name="adj1" fmla="val 99220"/>
            </a:avLst>
          </a:prstGeom>
          <a:ln w="285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2719E3F8-3752-BCA8-BD2B-47CF1FB8A8A4}"/>
              </a:ext>
            </a:extLst>
          </p:cNvPr>
          <p:cNvCxnSpPr>
            <a:cxnSpLocks/>
          </p:cNvCxnSpPr>
          <p:nvPr/>
        </p:nvCxnSpPr>
        <p:spPr>
          <a:xfrm rot="10800000" flipV="1">
            <a:off x="4234526" y="3304584"/>
            <a:ext cx="1576518" cy="450775"/>
          </a:xfrm>
          <a:prstGeom prst="bentConnector2">
            <a:avLst/>
          </a:prstGeom>
          <a:ln w="285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D2EF3DA-D516-0F35-4765-DC0BE375B917}"/>
              </a:ext>
            </a:extLst>
          </p:cNvPr>
          <p:cNvSpPr>
            <a:spLocks/>
          </p:cNvSpPr>
          <p:nvPr/>
        </p:nvSpPr>
        <p:spPr>
          <a:xfrm>
            <a:off x="2679236" y="2670593"/>
            <a:ext cx="3005900" cy="9681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Transcription is fed into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D14FAD1-1CF7-222D-EA5B-3A4F82742FC3}"/>
              </a:ext>
            </a:extLst>
          </p:cNvPr>
          <p:cNvSpPr>
            <a:spLocks/>
          </p:cNvSpPr>
          <p:nvPr/>
        </p:nvSpPr>
        <p:spPr>
          <a:xfrm>
            <a:off x="1479377" y="3891004"/>
            <a:ext cx="2390588" cy="9681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Return results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821F8498-B279-16B4-387C-5E095204390F}"/>
              </a:ext>
            </a:extLst>
          </p:cNvPr>
          <p:cNvCxnSpPr>
            <a:cxnSpLocks/>
          </p:cNvCxnSpPr>
          <p:nvPr/>
        </p:nvCxnSpPr>
        <p:spPr>
          <a:xfrm rot="10800000" flipV="1">
            <a:off x="2144103" y="4591871"/>
            <a:ext cx="1455270" cy="633507"/>
          </a:xfrm>
          <a:prstGeom prst="bentConnector2">
            <a:avLst/>
          </a:prstGeom>
          <a:ln w="285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4">
            <a:extLst>
              <a:ext uri="{FF2B5EF4-FFF2-40B4-BE49-F238E27FC236}">
                <a16:creationId xmlns:a16="http://schemas.microsoft.com/office/drawing/2014/main" id="{397251AD-BAB4-45E0-243D-E5BDD9AFA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083" y="2827458"/>
            <a:ext cx="1691895" cy="415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94C3C7-0AB5-B231-2F77-CF8BF9C7DEE6}"/>
              </a:ext>
            </a:extLst>
          </p:cNvPr>
          <p:cNvSpPr txBox="1"/>
          <p:nvPr/>
        </p:nvSpPr>
        <p:spPr>
          <a:xfrm>
            <a:off x="6003639" y="3224081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Whisper Model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3B86449D-8A9E-0B48-4E48-81E4A0FCF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4203" y="3816540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DCC829C-2CA2-FD65-50CE-02CD7FBC0850}"/>
              </a:ext>
            </a:extLst>
          </p:cNvPr>
          <p:cNvSpPr txBox="1"/>
          <p:nvPr/>
        </p:nvSpPr>
        <p:spPr>
          <a:xfrm>
            <a:off x="3712646" y="4931549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ChatGPT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그림 10">
            <a:extLst>
              <a:ext uri="{FF2B5EF4-FFF2-40B4-BE49-F238E27FC236}">
                <a16:creationId xmlns:a16="http://schemas.microsoft.com/office/drawing/2014/main" id="{A90F6522-5BDF-42C1-1AAE-4B5D20559F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297" y="5031081"/>
            <a:ext cx="1374484" cy="137448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284CB57-F0D4-9366-EAF9-91465A73E4AF}"/>
              </a:ext>
            </a:extLst>
          </p:cNvPr>
          <p:cNvSpPr txBox="1"/>
          <p:nvPr/>
        </p:nvSpPr>
        <p:spPr>
          <a:xfrm>
            <a:off x="745327" y="6212654"/>
            <a:ext cx="3094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Show a better conversation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1" name="그림 42">
            <a:extLst>
              <a:ext uri="{FF2B5EF4-FFF2-40B4-BE49-F238E27FC236}">
                <a16:creationId xmlns:a16="http://schemas.microsoft.com/office/drawing/2014/main" id="{D8EAD31A-40F5-D57D-85BF-9C7CFBD775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91" y="1083121"/>
            <a:ext cx="1186790" cy="118679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CD3E306-6345-141F-7DF8-DCEE1DC781F1}"/>
              </a:ext>
            </a:extLst>
          </p:cNvPr>
          <p:cNvSpPr txBox="1"/>
          <p:nvPr/>
        </p:nvSpPr>
        <p:spPr>
          <a:xfrm>
            <a:off x="1157142" y="2179549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Conversation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EDA4A86-600B-807A-B2D0-59C0844C6F56}"/>
              </a:ext>
            </a:extLst>
          </p:cNvPr>
          <p:cNvSpPr>
            <a:spLocks/>
          </p:cNvSpPr>
          <p:nvPr/>
        </p:nvSpPr>
        <p:spPr>
          <a:xfrm>
            <a:off x="4469702" y="1877632"/>
            <a:ext cx="3533667" cy="9681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Transcribe by speakers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831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갈색 나무 벤치에 앉아 2 명의 여성">
            <a:extLst>
              <a:ext uri="{FF2B5EF4-FFF2-40B4-BE49-F238E27FC236}">
                <a16:creationId xmlns:a16="http://schemas.microsoft.com/office/drawing/2014/main" id="{E27C2F62-54D4-EAE3-670A-D5A45C681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461FF9-2700-CF94-12E9-77726F0594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5E8247-5332-4947-3879-409DF69EAB94}"/>
              </a:ext>
            </a:extLst>
          </p:cNvPr>
          <p:cNvSpPr txBox="1"/>
          <p:nvPr/>
        </p:nvSpPr>
        <p:spPr>
          <a:xfrm>
            <a:off x="161364" y="189757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ko-KR" alt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종2_최종동영상">
            <a:hlinkClick r:id="" action="ppaction://media"/>
            <a:extLst>
              <a:ext uri="{FF2B5EF4-FFF2-40B4-BE49-F238E27FC236}">
                <a16:creationId xmlns:a16="http://schemas.microsoft.com/office/drawing/2014/main" id="{C0D5AB57-46DC-D1FC-0FDD-047CE15EBC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5624" y="883294"/>
            <a:ext cx="12419106" cy="597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72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86</Words>
  <Application>Microsoft Office PowerPoint</Application>
  <PresentationFormat>Widescreen</PresentationFormat>
  <Paragraphs>21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나눔고딕</vt:lpstr>
      <vt:lpstr>맑은 고딕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Recommendation for better conversational skills using Transformer based speech-to-text and ChatGPT</dc:title>
  <dc:creator>배완기</dc:creator>
  <cp:lastModifiedBy>배완기</cp:lastModifiedBy>
  <cp:revision>92</cp:revision>
  <dcterms:created xsi:type="dcterms:W3CDTF">2023-05-28T11:18:42Z</dcterms:created>
  <dcterms:modified xsi:type="dcterms:W3CDTF">2023-05-28T14:43:05Z</dcterms:modified>
</cp:coreProperties>
</file>

<file path=docProps/thumbnail.jpeg>
</file>